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9" r:id="rId2"/>
    <p:sldId id="256" r:id="rId3"/>
    <p:sldId id="260" r:id="rId4"/>
    <p:sldId id="258" r:id="rId5"/>
  </p:sldIdLst>
  <p:sldSz cx="8229600" cy="4572000"/>
  <p:notesSz cx="6858000" cy="9144000"/>
  <p:defaultTextStyle>
    <a:defPPr>
      <a:defRPr lang="en-US"/>
    </a:defPPr>
    <a:lvl1pPr marL="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36576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73152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09728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146304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182880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219456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256032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2926080" algn="l" defTabSz="73152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B3F"/>
    <a:srgbClr val="FF881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28"/>
    <p:restoredTop sz="94659"/>
  </p:normalViewPr>
  <p:slideViewPr>
    <p:cSldViewPr snapToGrid="0" snapToObjects="1">
      <p:cViewPr varScale="1">
        <p:scale>
          <a:sx n="190" d="100"/>
          <a:sy n="190" d="100"/>
        </p:scale>
        <p:origin x="9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320AF-8B4A-CC4E-84FC-EC22B6BB215E}" type="datetimeFigureOut">
              <a:rPr lang="en-US" smtClean="0"/>
              <a:t>9/7/20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1143000"/>
            <a:ext cx="5553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00DDC-BA4A-3448-B193-7A4F211F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57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748242"/>
            <a:ext cx="6995160" cy="15917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401359"/>
            <a:ext cx="6172200" cy="110384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243417"/>
            <a:ext cx="1774508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243417"/>
            <a:ext cx="5220653" cy="387455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6DF8E5C-35B7-2742-8DAE-220176FD7D03}"/>
              </a:ext>
            </a:extLst>
          </p:cNvPr>
          <p:cNvSpPr/>
          <p:nvPr userDrawn="1"/>
        </p:nvSpPr>
        <p:spPr>
          <a:xfrm>
            <a:off x="0" y="0"/>
            <a:ext cx="8229600" cy="4572000"/>
          </a:xfrm>
          <a:prstGeom prst="roundRect">
            <a:avLst>
              <a:gd name="adj" fmla="val 4046"/>
            </a:avLst>
          </a:prstGeom>
          <a:gradFill flip="none" rotWithShape="1">
            <a:gsLst>
              <a:gs pos="0">
                <a:srgbClr val="F49B3F">
                  <a:alpha val="70000"/>
                </a:srgbClr>
              </a:gs>
              <a:gs pos="76000">
                <a:srgbClr val="F49B3F">
                  <a:tint val="44500"/>
                  <a:satMod val="160000"/>
                  <a:alpha val="20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0C4647-5D31-B945-8091-35EEEF46CF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78486" y="4071730"/>
            <a:ext cx="1500809" cy="50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1139826"/>
            <a:ext cx="7098030" cy="19018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3059643"/>
            <a:ext cx="7098030" cy="10001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1217083"/>
            <a:ext cx="3497580" cy="29008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1217083"/>
            <a:ext cx="3497580" cy="29008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9/7/20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243418"/>
            <a:ext cx="709803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1120775"/>
            <a:ext cx="3481506" cy="549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1670050"/>
            <a:ext cx="3481506" cy="24563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1120775"/>
            <a:ext cx="3498652" cy="549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1670050"/>
            <a:ext cx="3498652" cy="24563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9/7/20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9/7/20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9/7/20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304800"/>
            <a:ext cx="2654260" cy="1066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658285"/>
            <a:ext cx="4166235" cy="32490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1371600"/>
            <a:ext cx="2654260" cy="254105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9/7/20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304800"/>
            <a:ext cx="2654260" cy="1066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658285"/>
            <a:ext cx="4166235" cy="324908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1371600"/>
            <a:ext cx="2654260" cy="254105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ECCD-3382-5548-BA91-DAD35A04889A}" type="datetimeFigureOut">
              <a:rPr lang="en-US" smtClean="0"/>
              <a:t>9/7/20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8C61-2177-3449-BBA0-1DDFCD9A2F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243418"/>
            <a:ext cx="709803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1217083"/>
            <a:ext cx="709803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4237568"/>
            <a:ext cx="185166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EECCD-3382-5548-BA91-DAD35A04889A}" type="datetimeFigureOut">
              <a:rPr lang="en-US" smtClean="0"/>
              <a:t>9/7/20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4237568"/>
            <a:ext cx="277749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4237568"/>
            <a:ext cx="185166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D8C61-2177-3449-BBA0-1DDFCD9A2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2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EB3F589-53B0-7D4A-8FF1-A66C73B3F7EF}"/>
              </a:ext>
            </a:extLst>
          </p:cNvPr>
          <p:cNvSpPr txBox="1"/>
          <p:nvPr/>
        </p:nvSpPr>
        <p:spPr>
          <a:xfrm>
            <a:off x="248575" y="177557"/>
            <a:ext cx="7688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47F74CC-4CCF-FD4D-A470-059CF730856F}"/>
              </a:ext>
            </a:extLst>
          </p:cNvPr>
          <p:cNvSpPr txBox="1"/>
          <p:nvPr/>
        </p:nvSpPr>
        <p:spPr>
          <a:xfrm>
            <a:off x="248575" y="1106757"/>
            <a:ext cx="768806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First Author</a:t>
            </a:r>
            <a:r>
              <a:rPr lang="en-US" sz="15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, Last Author</a:t>
            </a:r>
            <a:r>
              <a:rPr lang="en-US" sz="15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5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 University One </a:t>
            </a:r>
          </a:p>
          <a:p>
            <a:r>
              <a:rPr lang="en-US" sz="13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 Institution Two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5FEFEE-F5A6-2F42-BA22-00D901C99651}"/>
              </a:ext>
            </a:extLst>
          </p:cNvPr>
          <p:cNvSpPr txBox="1"/>
          <p:nvPr/>
        </p:nvSpPr>
        <p:spPr>
          <a:xfrm>
            <a:off x="248575" y="1878387"/>
            <a:ext cx="7688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Abbreviated abstract: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Abbreviate abstract of ~75 words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1C3EA3-A3E6-4F50-8465-93D0458668BB}"/>
              </a:ext>
            </a:extLst>
          </p:cNvPr>
          <p:cNvSpPr txBox="1"/>
          <p:nvPr/>
        </p:nvSpPr>
        <p:spPr>
          <a:xfrm>
            <a:off x="2924695" y="4237477"/>
            <a:ext cx="238021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F.Author@email.com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- 1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8E8D09-504C-0043-9DE7-8AF8F42C0F1E}"/>
              </a:ext>
            </a:extLst>
          </p:cNvPr>
          <p:cNvSpPr txBox="1"/>
          <p:nvPr/>
        </p:nvSpPr>
        <p:spPr>
          <a:xfrm>
            <a:off x="248575" y="3252358"/>
            <a:ext cx="7688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Related publications: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(up to 2 references)</a:t>
            </a:r>
          </a:p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– F. Author </a:t>
            </a:r>
            <a:r>
              <a:rPr lang="en-US" sz="13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, Journal 2 (5), 1234 (2019)</a:t>
            </a:r>
          </a:p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– F. Author et al, Journal 1 (5), 1234 (2018)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524D853-36C9-0B49-9242-32B43399D566}"/>
              </a:ext>
            </a:extLst>
          </p:cNvPr>
          <p:cNvSpPr/>
          <p:nvPr/>
        </p:nvSpPr>
        <p:spPr>
          <a:xfrm>
            <a:off x="0" y="4087749"/>
            <a:ext cx="1317998" cy="4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Institutional logo</a:t>
            </a:r>
          </a:p>
        </p:txBody>
      </p:sp>
    </p:spTree>
    <p:extLst>
      <p:ext uri="{BB962C8B-B14F-4D97-AF65-F5344CB8AC3E}">
        <p14:creationId xmlns:p14="http://schemas.microsoft.com/office/powerpoint/2010/main" val="12891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EB3F589-53B0-7D4A-8FF1-A66C73B3F7EF}"/>
              </a:ext>
            </a:extLst>
          </p:cNvPr>
          <p:cNvSpPr txBox="1"/>
          <p:nvPr/>
        </p:nvSpPr>
        <p:spPr>
          <a:xfrm>
            <a:off x="248575" y="177557"/>
            <a:ext cx="7688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Previous work, challenge, and approach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427613-ACFE-471A-933F-930AF520C1D3}"/>
              </a:ext>
            </a:extLst>
          </p:cNvPr>
          <p:cNvSpPr txBox="1"/>
          <p:nvPr/>
        </p:nvSpPr>
        <p:spPr>
          <a:xfrm>
            <a:off x="248575" y="787828"/>
            <a:ext cx="768806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Possible contents for slide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Clearly identify the challenge you are solving</a:t>
            </a:r>
          </a:p>
          <a:p>
            <a:pPr marL="65151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Explain previous work (put your research in context)</a:t>
            </a:r>
          </a:p>
          <a:p>
            <a:pPr marL="65151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Fundamental information or terms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Your strategy for overcoming the challenge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E6EBAB2-F825-7940-8F24-ACCEFA2FDFE9}"/>
              </a:ext>
            </a:extLst>
          </p:cNvPr>
          <p:cNvSpPr txBox="1"/>
          <p:nvPr/>
        </p:nvSpPr>
        <p:spPr>
          <a:xfrm>
            <a:off x="2892368" y="4237477"/>
            <a:ext cx="244486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F.Author@email.com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- 2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6B16E91-863C-2745-B63A-9D0E5CC89229}"/>
              </a:ext>
            </a:extLst>
          </p:cNvPr>
          <p:cNvSpPr/>
          <p:nvPr/>
        </p:nvSpPr>
        <p:spPr>
          <a:xfrm>
            <a:off x="0" y="4087749"/>
            <a:ext cx="1317998" cy="4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Institutional logo</a:t>
            </a:r>
          </a:p>
        </p:txBody>
      </p:sp>
    </p:spTree>
    <p:extLst>
      <p:ext uri="{BB962C8B-B14F-4D97-AF65-F5344CB8AC3E}">
        <p14:creationId xmlns:p14="http://schemas.microsoft.com/office/powerpoint/2010/main" val="3204398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EB3F589-53B0-7D4A-8FF1-A66C73B3F7EF}"/>
              </a:ext>
            </a:extLst>
          </p:cNvPr>
          <p:cNvSpPr txBox="1"/>
          <p:nvPr/>
        </p:nvSpPr>
        <p:spPr>
          <a:xfrm>
            <a:off x="248575" y="177557"/>
            <a:ext cx="7688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Techniques and Methods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5AA8E2-477D-2143-9BD4-82ACA7398834}"/>
              </a:ext>
            </a:extLst>
          </p:cNvPr>
          <p:cNvSpPr txBox="1"/>
          <p:nvPr/>
        </p:nvSpPr>
        <p:spPr>
          <a:xfrm>
            <a:off x="3127895" y="4237477"/>
            <a:ext cx="197381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F.Author@email.com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- 3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CDD4F4C-7437-5043-BF8F-7BD3F3333BC5}"/>
              </a:ext>
            </a:extLst>
          </p:cNvPr>
          <p:cNvSpPr/>
          <p:nvPr/>
        </p:nvSpPr>
        <p:spPr>
          <a:xfrm>
            <a:off x="0" y="4087749"/>
            <a:ext cx="1317998" cy="4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Institutional logo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4B66BB-B7F6-AD42-8251-3ED3D673B57E}"/>
              </a:ext>
            </a:extLst>
          </p:cNvPr>
          <p:cNvSpPr txBox="1"/>
          <p:nvPr/>
        </p:nvSpPr>
        <p:spPr>
          <a:xfrm>
            <a:off x="248575" y="787828"/>
            <a:ext cx="7688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Possible contents for slide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Explanation(s) of methods used to obtain data or perform theoretical modeling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Schematics of testing set-ups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Diagrams of devices used</a:t>
            </a:r>
          </a:p>
        </p:txBody>
      </p:sp>
    </p:spTree>
    <p:extLst>
      <p:ext uri="{BB962C8B-B14F-4D97-AF65-F5344CB8AC3E}">
        <p14:creationId xmlns:p14="http://schemas.microsoft.com/office/powerpoint/2010/main" val="3907321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EB3F589-53B0-7D4A-8FF1-A66C73B3F7EF}"/>
              </a:ext>
            </a:extLst>
          </p:cNvPr>
          <p:cNvSpPr txBox="1"/>
          <p:nvPr/>
        </p:nvSpPr>
        <p:spPr>
          <a:xfrm>
            <a:off x="248575" y="177557"/>
            <a:ext cx="7688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Results and Conclusions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501597-37DC-2B48-B1EC-D83A1A36B0FB}"/>
              </a:ext>
            </a:extLst>
          </p:cNvPr>
          <p:cNvSpPr txBox="1"/>
          <p:nvPr/>
        </p:nvSpPr>
        <p:spPr>
          <a:xfrm>
            <a:off x="2980113" y="4237477"/>
            <a:ext cx="226937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F.Author@email.com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- 4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75DAFD5-F865-AB43-8FD5-171B1ABB6F38}"/>
              </a:ext>
            </a:extLst>
          </p:cNvPr>
          <p:cNvSpPr/>
          <p:nvPr/>
        </p:nvSpPr>
        <p:spPr>
          <a:xfrm>
            <a:off x="0" y="4087749"/>
            <a:ext cx="1317998" cy="484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Institutional logo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F6562E-7F00-7441-8054-3B4F47C15924}"/>
              </a:ext>
            </a:extLst>
          </p:cNvPr>
          <p:cNvSpPr txBox="1"/>
          <p:nvPr/>
        </p:nvSpPr>
        <p:spPr>
          <a:xfrm>
            <a:off x="248575" y="787828"/>
            <a:ext cx="7688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Possible contents for slide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Primary experimental data proving hypothesis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Key take-home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2057349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4by3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4by3" id="{346DA427-FC0F-B84A-B9DD-2BDF8940EF9B}" vid="{554F4DF0-921D-B947-A6AB-04E4424165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4by3</Template>
  <TotalTime>333</TotalTime>
  <Words>191</Words>
  <Application>Microsoft Macintosh PowerPoint</Application>
  <PresentationFormat>Custom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Default 4by3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Asrar Ali Khan</cp:lastModifiedBy>
  <cp:revision>32</cp:revision>
  <dcterms:created xsi:type="dcterms:W3CDTF">2019-11-20T18:17:01Z</dcterms:created>
  <dcterms:modified xsi:type="dcterms:W3CDTF">2020-09-07T09:37:11Z</dcterms:modified>
</cp:coreProperties>
</file>